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34E709-3359-44C2-BA75-265D1C35FAC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ACD9EB-5885-4264-B0A3-4A3ECDECA3FF}">
      <dgm:prSet phldrT="[Текст]"/>
      <dgm:spPr/>
      <dgm:t>
        <a:bodyPr/>
        <a:lstStyle/>
        <a:p>
          <a:r>
            <a:rPr lang="ru-RU" dirty="0"/>
            <a:t>Отдел </a:t>
          </a:r>
        </a:p>
        <a:p>
          <a:r>
            <a:rPr lang="ru-RU" dirty="0" err="1"/>
            <a:t>ППи</a:t>
          </a:r>
          <a:r>
            <a:rPr lang="ru-RU" dirty="0"/>
            <a:t> МС</a:t>
          </a:r>
        </a:p>
      </dgm:t>
    </dgm:pt>
    <dgm:pt modelId="{20F92E5D-25D2-4761-87AB-3287DA26A22A}" type="parTrans" cxnId="{7EB67D6D-9740-48EE-A68B-1AB5A8B027CF}">
      <dgm:prSet/>
      <dgm:spPr/>
      <dgm:t>
        <a:bodyPr/>
        <a:lstStyle/>
        <a:p>
          <a:endParaRPr lang="ru-RU"/>
        </a:p>
      </dgm:t>
    </dgm:pt>
    <dgm:pt modelId="{0487F8EE-646C-4A7A-9E8A-A7130FEE9466}" type="sibTrans" cxnId="{7EB67D6D-9740-48EE-A68B-1AB5A8B027CF}">
      <dgm:prSet/>
      <dgm:spPr/>
      <dgm:t>
        <a:bodyPr/>
        <a:lstStyle/>
        <a:p>
          <a:endParaRPr lang="ru-RU"/>
        </a:p>
      </dgm:t>
    </dgm:pt>
    <dgm:pt modelId="{97CA2B2C-D2B7-4D1C-BC0E-74070930FB19}">
      <dgm:prSet phldrT="[Текст]"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повышение компетентности педагогических кадров;</a:t>
          </a:r>
        </a:p>
      </dgm:t>
    </dgm:pt>
    <dgm:pt modelId="{F62228FC-B434-4386-8C52-EC23C80AC80C}" type="parTrans" cxnId="{57C801B1-1B27-4B95-A827-FBF9E7F5912C}">
      <dgm:prSet/>
      <dgm:spPr/>
      <dgm:t>
        <a:bodyPr/>
        <a:lstStyle/>
        <a:p>
          <a:endParaRPr lang="ru-RU"/>
        </a:p>
      </dgm:t>
    </dgm:pt>
    <dgm:pt modelId="{96DB3722-B740-411D-A048-52031E576046}" type="sibTrans" cxnId="{57C801B1-1B27-4B95-A827-FBF9E7F5912C}">
      <dgm:prSet/>
      <dgm:spPr/>
      <dgm:t>
        <a:bodyPr/>
        <a:lstStyle/>
        <a:p>
          <a:endParaRPr lang="ru-RU"/>
        </a:p>
      </dgm:t>
    </dgm:pt>
    <dgm:pt modelId="{32503636-2B55-4D1F-8619-D25E82B5D0CF}">
      <dgm:prSet phldrT="[Текст]"/>
      <dgm:spPr/>
      <dgm:t>
        <a:bodyPr/>
        <a:lstStyle/>
        <a:p>
          <a:r>
            <a:rPr lang="ru-RU" dirty="0"/>
            <a:t>ПМПК</a:t>
          </a:r>
        </a:p>
      </dgm:t>
    </dgm:pt>
    <dgm:pt modelId="{DE6F5B06-16A2-4A97-9B2C-283B727440CD}" type="parTrans" cxnId="{A2C728AA-D625-43CA-89DB-BD6606035B0D}">
      <dgm:prSet/>
      <dgm:spPr/>
      <dgm:t>
        <a:bodyPr/>
        <a:lstStyle/>
        <a:p>
          <a:endParaRPr lang="ru-RU"/>
        </a:p>
      </dgm:t>
    </dgm:pt>
    <dgm:pt modelId="{418949A1-F9F1-4535-8C78-F4F9A086EEBA}" type="sibTrans" cxnId="{A2C728AA-D625-43CA-89DB-BD6606035B0D}">
      <dgm:prSet/>
      <dgm:spPr/>
      <dgm:t>
        <a:bodyPr/>
        <a:lstStyle/>
        <a:p>
          <a:endParaRPr lang="ru-RU"/>
        </a:p>
      </dgm:t>
    </dgm:pt>
    <dgm:pt modelId="{5F1412C1-A883-4CD0-869C-B2E2CB2A7FAA}">
      <dgm:prSet phldrT="[Текст]" custT="1"/>
      <dgm:spPr/>
      <dgm:t>
        <a:bodyPr/>
        <a:lstStyle/>
        <a:p>
          <a:pPr algn="l"/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выявление </a:t>
          </a:r>
          <a:r>
            <a: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обучающихся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испытывающих трудности в освоении основных общеобразовательных программ, своем развитии и социальной адаптации;</a:t>
          </a:r>
        </a:p>
      </dgm:t>
    </dgm:pt>
    <dgm:pt modelId="{C3664B32-A6D7-4B3C-A693-DE7812A4343A}" type="parTrans" cxnId="{5009EDC6-4686-48C4-9F0A-6D6A567509B9}">
      <dgm:prSet/>
      <dgm:spPr/>
      <dgm:t>
        <a:bodyPr/>
        <a:lstStyle/>
        <a:p>
          <a:endParaRPr lang="ru-RU"/>
        </a:p>
      </dgm:t>
    </dgm:pt>
    <dgm:pt modelId="{0E8A4228-07E7-4A94-9B4A-03BDA7A1B86F}" type="sibTrans" cxnId="{5009EDC6-4686-48C4-9F0A-6D6A567509B9}">
      <dgm:prSet/>
      <dgm:spPr/>
      <dgm:t>
        <a:bodyPr/>
        <a:lstStyle/>
        <a:p>
          <a:endParaRPr lang="ru-RU"/>
        </a:p>
      </dgm:t>
    </dgm:pt>
    <dgm:pt modelId="{7C280EFB-A7B3-48F5-9599-B476F34DF726}">
      <dgm:prSet phldrT="[Текст]"/>
      <dgm:spPr/>
      <dgm:t>
        <a:bodyPr/>
        <a:lstStyle/>
        <a:p>
          <a:r>
            <a:rPr lang="ru-RU" dirty="0"/>
            <a:t>Отдел </a:t>
          </a:r>
        </a:p>
        <a:p>
          <a:r>
            <a:rPr lang="ru-RU" dirty="0" err="1"/>
            <a:t>ППи</a:t>
          </a:r>
          <a:r>
            <a:rPr lang="ru-RU" dirty="0"/>
            <a:t> МС</a:t>
          </a:r>
        </a:p>
      </dgm:t>
    </dgm:pt>
    <dgm:pt modelId="{4E01BA7F-1E03-4644-93EE-C39605A04F64}" type="parTrans" cxnId="{4770E3A3-8095-40E2-AAEE-089C6E12DA17}">
      <dgm:prSet/>
      <dgm:spPr/>
      <dgm:t>
        <a:bodyPr/>
        <a:lstStyle/>
        <a:p>
          <a:endParaRPr lang="ru-RU"/>
        </a:p>
      </dgm:t>
    </dgm:pt>
    <dgm:pt modelId="{1021B9F7-DAA7-4F57-ABFA-0E3353248032}" type="sibTrans" cxnId="{4770E3A3-8095-40E2-AAEE-089C6E12DA17}">
      <dgm:prSet/>
      <dgm:spPr/>
      <dgm:t>
        <a:bodyPr/>
        <a:lstStyle/>
        <a:p>
          <a:endParaRPr lang="ru-RU"/>
        </a:p>
      </dgm:t>
    </dgm:pt>
    <dgm:pt modelId="{41F65841-2A6D-40A2-BD12-01774CC1C157}">
      <dgm:prSet phldrT="[Текст]"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участие в разработке АОП и ИУП, консультации по </a:t>
          </a:r>
          <a:r>
            <a: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оптимизации</a:t>
          </a:r>
          <a:r>
            <a: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обучения и воспитания обучающихся-билингвов;</a:t>
          </a:r>
        </a:p>
      </dgm:t>
    </dgm:pt>
    <dgm:pt modelId="{072EE165-7437-41A2-9140-434816C44CDD}" type="parTrans" cxnId="{599FC1C6-093C-4C18-89EE-E1C1A5B92FF7}">
      <dgm:prSet/>
      <dgm:spPr/>
      <dgm:t>
        <a:bodyPr/>
        <a:lstStyle/>
        <a:p>
          <a:endParaRPr lang="ru-RU"/>
        </a:p>
      </dgm:t>
    </dgm:pt>
    <dgm:pt modelId="{91BDCC70-A9ED-4278-9509-5F68ADF86D4A}" type="sibTrans" cxnId="{599FC1C6-093C-4C18-89EE-E1C1A5B92FF7}">
      <dgm:prSet/>
      <dgm:spPr/>
      <dgm:t>
        <a:bodyPr/>
        <a:lstStyle/>
        <a:p>
          <a:endParaRPr lang="ru-RU"/>
        </a:p>
      </dgm:t>
    </dgm:pt>
    <dgm:pt modelId="{F0754C43-89DD-460C-A664-67A00041BE02}">
      <dgm:prSet phldrT="[Текст]"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занятия обучающихся-билингвов с ОВЗ со специалистами МБУ «ЦППМСП Калининского района г.Челябинска»;</a:t>
          </a:r>
        </a:p>
      </dgm:t>
    </dgm:pt>
    <dgm:pt modelId="{182B8F83-D8EE-4D1A-B868-069E74650500}" type="parTrans" cxnId="{D9AC0675-5C4E-4A29-B762-A7FB5C3E8CED}">
      <dgm:prSet/>
      <dgm:spPr/>
      <dgm:t>
        <a:bodyPr/>
        <a:lstStyle/>
        <a:p>
          <a:endParaRPr lang="ru-RU"/>
        </a:p>
      </dgm:t>
    </dgm:pt>
    <dgm:pt modelId="{16F4504F-37A0-409C-A481-C8F4D473E2B9}" type="sibTrans" cxnId="{D9AC0675-5C4E-4A29-B762-A7FB5C3E8CED}">
      <dgm:prSet/>
      <dgm:spPr/>
      <dgm:t>
        <a:bodyPr/>
        <a:lstStyle/>
        <a:p>
          <a:endParaRPr lang="ru-RU"/>
        </a:p>
      </dgm:t>
    </dgm:pt>
    <dgm:pt modelId="{0DE9649B-650C-4897-ADE2-E920153044C7}">
      <dgm:prSet phldrT="[Текст]"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методическая помощь педагогам МАОУ «СОШ № 6 г. Челябинска»;</a:t>
          </a:r>
        </a:p>
      </dgm:t>
    </dgm:pt>
    <dgm:pt modelId="{1C3455A7-5305-434D-9C75-49D1E030F006}" type="parTrans" cxnId="{1911CF09-1421-468A-AC74-0A97303A1A53}">
      <dgm:prSet/>
      <dgm:spPr/>
      <dgm:t>
        <a:bodyPr/>
        <a:lstStyle/>
        <a:p>
          <a:endParaRPr lang="ru-RU"/>
        </a:p>
      </dgm:t>
    </dgm:pt>
    <dgm:pt modelId="{B217FD1B-E970-40D4-92EF-E4E34549A671}" type="sibTrans" cxnId="{1911CF09-1421-468A-AC74-0A97303A1A53}">
      <dgm:prSet/>
      <dgm:spPr/>
      <dgm:t>
        <a:bodyPr/>
        <a:lstStyle/>
        <a:p>
          <a:endParaRPr lang="ru-RU"/>
        </a:p>
      </dgm:t>
    </dgm:pt>
    <dgm:pt modelId="{3836DF01-A845-4837-ACB3-04272DD870E1}">
      <dgm:prSet phldrT="[Текст]"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индивидуальное консультирование родителей (законных представителей).</a:t>
          </a:r>
        </a:p>
      </dgm:t>
    </dgm:pt>
    <dgm:pt modelId="{B05958E6-E1C0-48FA-B4BF-C802A9C0FD8B}" type="parTrans" cxnId="{75613008-03A6-42B5-A7B2-8B9F99DEF358}">
      <dgm:prSet/>
      <dgm:spPr/>
      <dgm:t>
        <a:bodyPr/>
        <a:lstStyle/>
        <a:p>
          <a:endParaRPr lang="ru-RU"/>
        </a:p>
      </dgm:t>
    </dgm:pt>
    <dgm:pt modelId="{6B76DF1A-775B-425B-BBA6-3525DBFD1603}" type="sibTrans" cxnId="{75613008-03A6-42B5-A7B2-8B9F99DEF358}">
      <dgm:prSet/>
      <dgm:spPr/>
      <dgm:t>
        <a:bodyPr/>
        <a:lstStyle/>
        <a:p>
          <a:endParaRPr lang="ru-RU"/>
        </a:p>
      </dgm:t>
    </dgm:pt>
    <dgm:pt modelId="{9A382DE9-8DDA-40DE-B380-167CDDE3A766}">
      <dgm:prSet phldrT="[Текст]" custT="1"/>
      <dgm:spPr/>
      <dgm:t>
        <a:bodyPr/>
        <a:lstStyle/>
        <a:p>
          <a:pPr algn="l"/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ПМП обследование обучающихся, разработка рекомендации по оказанию ППМС-помощи, организации обучения и воспитания;</a:t>
          </a:r>
        </a:p>
      </dgm:t>
    </dgm:pt>
    <dgm:pt modelId="{E3C96E0E-7B70-4C26-B29E-DA45B5047FD5}" type="sibTrans" cxnId="{9A93FE1C-138F-49AA-A590-FA693ABB09FE}">
      <dgm:prSet/>
      <dgm:spPr/>
      <dgm:t>
        <a:bodyPr/>
        <a:lstStyle/>
        <a:p>
          <a:endParaRPr lang="ru-RU"/>
        </a:p>
      </dgm:t>
    </dgm:pt>
    <dgm:pt modelId="{0F19D61A-1949-4546-97E4-91072B08F3CC}" type="parTrans" cxnId="{9A93FE1C-138F-49AA-A590-FA693ABB09FE}">
      <dgm:prSet/>
      <dgm:spPr/>
      <dgm:t>
        <a:bodyPr/>
        <a:lstStyle/>
        <a:p>
          <a:endParaRPr lang="ru-RU"/>
        </a:p>
      </dgm:t>
    </dgm:pt>
    <dgm:pt modelId="{CFC0CCA1-0F85-47DC-B82B-CD78A559652E}">
      <dgm:prSet phldrT="[Текст]" custT="1"/>
      <dgm:spPr/>
      <dgm:t>
        <a:bodyPr/>
        <a:lstStyle/>
        <a:p>
          <a:pPr algn="l"/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совместное проектирование индивидуального психолого-педагогического сопровождения обучающихся;</a:t>
          </a:r>
        </a:p>
      </dgm:t>
    </dgm:pt>
    <dgm:pt modelId="{3FC3FCC0-4399-4162-8306-78393E931BE7}" type="sibTrans" cxnId="{A1A4FD8A-0425-4DCA-B1F1-58C6253788A8}">
      <dgm:prSet/>
      <dgm:spPr/>
      <dgm:t>
        <a:bodyPr/>
        <a:lstStyle/>
        <a:p>
          <a:endParaRPr lang="ru-RU"/>
        </a:p>
      </dgm:t>
    </dgm:pt>
    <dgm:pt modelId="{6644996D-FF02-42B9-8B5C-16E199B78972}" type="parTrans" cxnId="{A1A4FD8A-0425-4DCA-B1F1-58C6253788A8}">
      <dgm:prSet/>
      <dgm:spPr/>
      <dgm:t>
        <a:bodyPr/>
        <a:lstStyle/>
        <a:p>
          <a:endParaRPr lang="ru-RU"/>
        </a:p>
      </dgm:t>
    </dgm:pt>
    <dgm:pt modelId="{2A93B39A-135C-4CC9-AA7D-9E20188F8740}" type="pres">
      <dgm:prSet presAssocID="{A134E709-3359-44C2-BA75-265D1C35FAC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385FCA-5EDF-4AB7-B37C-E097713A0B6A}" type="pres">
      <dgm:prSet presAssocID="{62ACD9EB-5885-4264-B0A3-4A3ECDECA3FF}" presName="composite" presStyleCnt="0"/>
      <dgm:spPr/>
    </dgm:pt>
    <dgm:pt modelId="{51789A96-A259-445E-8C30-604EB6DD73F4}" type="pres">
      <dgm:prSet presAssocID="{62ACD9EB-5885-4264-B0A3-4A3ECDECA3F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A26241-2BB9-454F-BAEC-E11C1BAA3BA8}" type="pres">
      <dgm:prSet presAssocID="{62ACD9EB-5885-4264-B0A3-4A3ECDECA3F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5DCFF9-86F0-4088-BE2E-059DB04FC642}" type="pres">
      <dgm:prSet presAssocID="{0487F8EE-646C-4A7A-9E8A-A7130FEE9466}" presName="sp" presStyleCnt="0"/>
      <dgm:spPr/>
    </dgm:pt>
    <dgm:pt modelId="{66F9762A-3BE9-4C3A-8F0A-E59B54CA61B4}" type="pres">
      <dgm:prSet presAssocID="{32503636-2B55-4D1F-8619-D25E82B5D0CF}" presName="composite" presStyleCnt="0"/>
      <dgm:spPr/>
    </dgm:pt>
    <dgm:pt modelId="{9BD07D5A-B1B2-4133-BA34-4ED05E732FD3}" type="pres">
      <dgm:prSet presAssocID="{32503636-2B55-4D1F-8619-D25E82B5D0C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DE5DDE-B4FB-4002-A207-FA1783142DC6}" type="pres">
      <dgm:prSet presAssocID="{32503636-2B55-4D1F-8619-D25E82B5D0CF}" presName="descendantText" presStyleLbl="alignAcc1" presStyleIdx="1" presStyleCnt="3" custScaleY="206079" custLinFactNeighborY="-17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231475-A309-4C21-B9CF-738EED228D20}" type="pres">
      <dgm:prSet presAssocID="{418949A1-F9F1-4535-8C78-F4F9A086EEBA}" presName="sp" presStyleCnt="0"/>
      <dgm:spPr/>
    </dgm:pt>
    <dgm:pt modelId="{2A8D4918-4C3C-4CEC-AD63-D452CB91D6B1}" type="pres">
      <dgm:prSet presAssocID="{7C280EFB-A7B3-48F5-9599-B476F34DF726}" presName="composite" presStyleCnt="0"/>
      <dgm:spPr/>
    </dgm:pt>
    <dgm:pt modelId="{72203142-196C-4346-A312-CBEA713CBB9C}" type="pres">
      <dgm:prSet presAssocID="{7C280EFB-A7B3-48F5-9599-B476F34DF72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F90ED0-F7CE-4F6C-870E-833D8E80E378}" type="pres">
      <dgm:prSet presAssocID="{7C280EFB-A7B3-48F5-9599-B476F34DF726}" presName="descendantText" presStyleLbl="alignAcc1" presStyleIdx="2" presStyleCnt="3" custScaleY="177457" custLinFactNeighborX="1776" custLinFactNeighborY="15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02F516-7133-4671-B88C-5B66A989BACC}" type="presOf" srcId="{0DE9649B-650C-4897-ADE2-E920153044C7}" destId="{7DF90ED0-F7CE-4F6C-870E-833D8E80E378}" srcOrd="0" destOrd="1" presId="urn:microsoft.com/office/officeart/2005/8/layout/chevron2"/>
    <dgm:cxn modelId="{D9AC0675-5C4E-4A29-B762-A7FB5C3E8CED}" srcId="{7C280EFB-A7B3-48F5-9599-B476F34DF726}" destId="{F0754C43-89DD-460C-A664-67A00041BE02}" srcOrd="2" destOrd="0" parTransId="{182B8F83-D8EE-4D1A-B868-069E74650500}" sibTransId="{16F4504F-37A0-409C-A481-C8F4D473E2B9}"/>
    <dgm:cxn modelId="{AC9A1929-303A-4040-9391-B2EAA0E17688}" type="presOf" srcId="{A134E709-3359-44C2-BA75-265D1C35FAC6}" destId="{2A93B39A-135C-4CC9-AA7D-9E20188F8740}" srcOrd="0" destOrd="0" presId="urn:microsoft.com/office/officeart/2005/8/layout/chevron2"/>
    <dgm:cxn modelId="{A40D1568-843D-4416-B5E4-8AD602B9D9CE}" type="presOf" srcId="{7C280EFB-A7B3-48F5-9599-B476F34DF726}" destId="{72203142-196C-4346-A312-CBEA713CBB9C}" srcOrd="0" destOrd="0" presId="urn:microsoft.com/office/officeart/2005/8/layout/chevron2"/>
    <dgm:cxn modelId="{359700AA-768E-4299-819B-80EE5B2E3904}" type="presOf" srcId="{62ACD9EB-5885-4264-B0A3-4A3ECDECA3FF}" destId="{51789A96-A259-445E-8C30-604EB6DD73F4}" srcOrd="0" destOrd="0" presId="urn:microsoft.com/office/officeart/2005/8/layout/chevron2"/>
    <dgm:cxn modelId="{D0861DCC-E3E4-4E1F-BBE8-E05E29CF3122}" type="presOf" srcId="{41F65841-2A6D-40A2-BD12-01774CC1C157}" destId="{7DF90ED0-F7CE-4F6C-870E-833D8E80E378}" srcOrd="0" destOrd="0" presId="urn:microsoft.com/office/officeart/2005/8/layout/chevron2"/>
    <dgm:cxn modelId="{7EB67D6D-9740-48EE-A68B-1AB5A8B027CF}" srcId="{A134E709-3359-44C2-BA75-265D1C35FAC6}" destId="{62ACD9EB-5885-4264-B0A3-4A3ECDECA3FF}" srcOrd="0" destOrd="0" parTransId="{20F92E5D-25D2-4761-87AB-3287DA26A22A}" sibTransId="{0487F8EE-646C-4A7A-9E8A-A7130FEE9466}"/>
    <dgm:cxn modelId="{75613008-03A6-42B5-A7B2-8B9F99DEF358}" srcId="{7C280EFB-A7B3-48F5-9599-B476F34DF726}" destId="{3836DF01-A845-4837-ACB3-04272DD870E1}" srcOrd="3" destOrd="0" parTransId="{B05958E6-E1C0-48FA-B4BF-C802A9C0FD8B}" sibTransId="{6B76DF1A-775B-425B-BBA6-3525DBFD1603}"/>
    <dgm:cxn modelId="{3D01F801-6F2D-44B9-A6F2-359E1F5BCEDD}" type="presOf" srcId="{5F1412C1-A883-4CD0-869C-B2E2CB2A7FAA}" destId="{80DE5DDE-B4FB-4002-A207-FA1783142DC6}" srcOrd="0" destOrd="0" presId="urn:microsoft.com/office/officeart/2005/8/layout/chevron2"/>
    <dgm:cxn modelId="{4770E3A3-8095-40E2-AAEE-089C6E12DA17}" srcId="{A134E709-3359-44C2-BA75-265D1C35FAC6}" destId="{7C280EFB-A7B3-48F5-9599-B476F34DF726}" srcOrd="2" destOrd="0" parTransId="{4E01BA7F-1E03-4644-93EE-C39605A04F64}" sibTransId="{1021B9F7-DAA7-4F57-ABFA-0E3353248032}"/>
    <dgm:cxn modelId="{A2C728AA-D625-43CA-89DB-BD6606035B0D}" srcId="{A134E709-3359-44C2-BA75-265D1C35FAC6}" destId="{32503636-2B55-4D1F-8619-D25E82B5D0CF}" srcOrd="1" destOrd="0" parTransId="{DE6F5B06-16A2-4A97-9B2C-283B727440CD}" sibTransId="{418949A1-F9F1-4535-8C78-F4F9A086EEBA}"/>
    <dgm:cxn modelId="{57C801B1-1B27-4B95-A827-FBF9E7F5912C}" srcId="{62ACD9EB-5885-4264-B0A3-4A3ECDECA3FF}" destId="{97CA2B2C-D2B7-4D1C-BC0E-74070930FB19}" srcOrd="0" destOrd="0" parTransId="{F62228FC-B434-4386-8C52-EC23C80AC80C}" sibTransId="{96DB3722-B740-411D-A048-52031E576046}"/>
    <dgm:cxn modelId="{1911CF09-1421-468A-AC74-0A97303A1A53}" srcId="{7C280EFB-A7B3-48F5-9599-B476F34DF726}" destId="{0DE9649B-650C-4897-ADE2-E920153044C7}" srcOrd="1" destOrd="0" parTransId="{1C3455A7-5305-434D-9C75-49D1E030F006}" sibTransId="{B217FD1B-E970-40D4-92EF-E4E34549A671}"/>
    <dgm:cxn modelId="{5009EDC6-4686-48C4-9F0A-6D6A567509B9}" srcId="{32503636-2B55-4D1F-8619-D25E82B5D0CF}" destId="{5F1412C1-A883-4CD0-869C-B2E2CB2A7FAA}" srcOrd="0" destOrd="0" parTransId="{C3664B32-A6D7-4B3C-A693-DE7812A4343A}" sibTransId="{0E8A4228-07E7-4A94-9B4A-03BDA7A1B86F}"/>
    <dgm:cxn modelId="{B5F39BFA-731D-4A2F-91FC-8A9446FDA89A}" type="presOf" srcId="{3836DF01-A845-4837-ACB3-04272DD870E1}" destId="{7DF90ED0-F7CE-4F6C-870E-833D8E80E378}" srcOrd="0" destOrd="3" presId="urn:microsoft.com/office/officeart/2005/8/layout/chevron2"/>
    <dgm:cxn modelId="{7624AD0A-8ABA-44D2-93E7-408B411C6B64}" type="presOf" srcId="{F0754C43-89DD-460C-A664-67A00041BE02}" destId="{7DF90ED0-F7CE-4F6C-870E-833D8E80E378}" srcOrd="0" destOrd="2" presId="urn:microsoft.com/office/officeart/2005/8/layout/chevron2"/>
    <dgm:cxn modelId="{0890916B-22A8-4959-AEAB-5371BE24DE4F}" type="presOf" srcId="{CFC0CCA1-0F85-47DC-B82B-CD78A559652E}" destId="{80DE5DDE-B4FB-4002-A207-FA1783142DC6}" srcOrd="0" destOrd="2" presId="urn:microsoft.com/office/officeart/2005/8/layout/chevron2"/>
    <dgm:cxn modelId="{0074BD1D-05BC-41FA-A663-B450B579A775}" type="presOf" srcId="{97CA2B2C-D2B7-4D1C-BC0E-74070930FB19}" destId="{FEA26241-2BB9-454F-BAEC-E11C1BAA3BA8}" srcOrd="0" destOrd="0" presId="urn:microsoft.com/office/officeart/2005/8/layout/chevron2"/>
    <dgm:cxn modelId="{A1A4FD8A-0425-4DCA-B1F1-58C6253788A8}" srcId="{32503636-2B55-4D1F-8619-D25E82B5D0CF}" destId="{CFC0CCA1-0F85-47DC-B82B-CD78A559652E}" srcOrd="2" destOrd="0" parTransId="{6644996D-FF02-42B9-8B5C-16E199B78972}" sibTransId="{3FC3FCC0-4399-4162-8306-78393E931BE7}"/>
    <dgm:cxn modelId="{9A93FE1C-138F-49AA-A590-FA693ABB09FE}" srcId="{32503636-2B55-4D1F-8619-D25E82B5D0CF}" destId="{9A382DE9-8DDA-40DE-B380-167CDDE3A766}" srcOrd="1" destOrd="0" parTransId="{0F19D61A-1949-4546-97E4-91072B08F3CC}" sibTransId="{E3C96E0E-7B70-4C26-B29E-DA45B5047FD5}"/>
    <dgm:cxn modelId="{599FC1C6-093C-4C18-89EE-E1C1A5B92FF7}" srcId="{7C280EFB-A7B3-48F5-9599-B476F34DF726}" destId="{41F65841-2A6D-40A2-BD12-01774CC1C157}" srcOrd="0" destOrd="0" parTransId="{072EE165-7437-41A2-9140-434816C44CDD}" sibTransId="{91BDCC70-A9ED-4278-9509-5F68ADF86D4A}"/>
    <dgm:cxn modelId="{EA65C489-8C79-4470-9FAE-CEB1069DCDFA}" type="presOf" srcId="{32503636-2B55-4D1F-8619-D25E82B5D0CF}" destId="{9BD07D5A-B1B2-4133-BA34-4ED05E732FD3}" srcOrd="0" destOrd="0" presId="urn:microsoft.com/office/officeart/2005/8/layout/chevron2"/>
    <dgm:cxn modelId="{8E72E615-50C3-4209-8E05-15220F8431DB}" type="presOf" srcId="{9A382DE9-8DDA-40DE-B380-167CDDE3A766}" destId="{80DE5DDE-B4FB-4002-A207-FA1783142DC6}" srcOrd="0" destOrd="1" presId="urn:microsoft.com/office/officeart/2005/8/layout/chevron2"/>
    <dgm:cxn modelId="{D917A75D-FB93-4F80-AA2B-FB34227ABFE8}" type="presParOf" srcId="{2A93B39A-135C-4CC9-AA7D-9E20188F8740}" destId="{D7385FCA-5EDF-4AB7-B37C-E097713A0B6A}" srcOrd="0" destOrd="0" presId="urn:microsoft.com/office/officeart/2005/8/layout/chevron2"/>
    <dgm:cxn modelId="{47AE067C-2C3F-4348-8E41-C62C9F25A42F}" type="presParOf" srcId="{D7385FCA-5EDF-4AB7-B37C-E097713A0B6A}" destId="{51789A96-A259-445E-8C30-604EB6DD73F4}" srcOrd="0" destOrd="0" presId="urn:microsoft.com/office/officeart/2005/8/layout/chevron2"/>
    <dgm:cxn modelId="{C53B5579-7860-4BD7-A298-F1B7F5232107}" type="presParOf" srcId="{D7385FCA-5EDF-4AB7-B37C-E097713A0B6A}" destId="{FEA26241-2BB9-454F-BAEC-E11C1BAA3BA8}" srcOrd="1" destOrd="0" presId="urn:microsoft.com/office/officeart/2005/8/layout/chevron2"/>
    <dgm:cxn modelId="{04A1BF5F-13DD-44B8-AD6E-3B561573C34D}" type="presParOf" srcId="{2A93B39A-135C-4CC9-AA7D-9E20188F8740}" destId="{B55DCFF9-86F0-4088-BE2E-059DB04FC642}" srcOrd="1" destOrd="0" presId="urn:microsoft.com/office/officeart/2005/8/layout/chevron2"/>
    <dgm:cxn modelId="{E6EB6E48-61FB-4F30-8D48-B4FCEC0BB64B}" type="presParOf" srcId="{2A93B39A-135C-4CC9-AA7D-9E20188F8740}" destId="{66F9762A-3BE9-4C3A-8F0A-E59B54CA61B4}" srcOrd="2" destOrd="0" presId="urn:microsoft.com/office/officeart/2005/8/layout/chevron2"/>
    <dgm:cxn modelId="{9A1BA9DB-A623-4633-9C36-76B43C38C68F}" type="presParOf" srcId="{66F9762A-3BE9-4C3A-8F0A-E59B54CA61B4}" destId="{9BD07D5A-B1B2-4133-BA34-4ED05E732FD3}" srcOrd="0" destOrd="0" presId="urn:microsoft.com/office/officeart/2005/8/layout/chevron2"/>
    <dgm:cxn modelId="{EF69F096-D17D-4FA5-B6BA-3D4355E3DB57}" type="presParOf" srcId="{66F9762A-3BE9-4C3A-8F0A-E59B54CA61B4}" destId="{80DE5DDE-B4FB-4002-A207-FA1783142DC6}" srcOrd="1" destOrd="0" presId="urn:microsoft.com/office/officeart/2005/8/layout/chevron2"/>
    <dgm:cxn modelId="{D491F286-8181-4019-9BF5-3C20E20DFD48}" type="presParOf" srcId="{2A93B39A-135C-4CC9-AA7D-9E20188F8740}" destId="{B6231475-A309-4C21-B9CF-738EED228D20}" srcOrd="3" destOrd="0" presId="urn:microsoft.com/office/officeart/2005/8/layout/chevron2"/>
    <dgm:cxn modelId="{03704505-DC10-4B6A-9C96-D588A3808B0E}" type="presParOf" srcId="{2A93B39A-135C-4CC9-AA7D-9E20188F8740}" destId="{2A8D4918-4C3C-4CEC-AD63-D452CB91D6B1}" srcOrd="4" destOrd="0" presId="urn:microsoft.com/office/officeart/2005/8/layout/chevron2"/>
    <dgm:cxn modelId="{6E987514-3D82-4B80-B3B0-354209B7CED9}" type="presParOf" srcId="{2A8D4918-4C3C-4CEC-AD63-D452CB91D6B1}" destId="{72203142-196C-4346-A312-CBEA713CBB9C}" srcOrd="0" destOrd="0" presId="urn:microsoft.com/office/officeart/2005/8/layout/chevron2"/>
    <dgm:cxn modelId="{198519E0-D513-479D-B1D9-6B7FC233CF43}" type="presParOf" srcId="{2A8D4918-4C3C-4CEC-AD63-D452CB91D6B1}" destId="{7DF90ED0-F7CE-4F6C-870E-833D8E80E37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789A96-A259-445E-8C30-604EB6DD73F4}">
      <dsp:nvSpPr>
        <dsp:cNvPr id="0" name=""/>
        <dsp:cNvSpPr/>
      </dsp:nvSpPr>
      <dsp:spPr>
        <a:xfrm rot="5400000">
          <a:off x="-215968" y="220514"/>
          <a:ext cx="1439789" cy="10078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Отдел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/>
            <a:t>ППи</a:t>
          </a:r>
          <a:r>
            <a:rPr lang="ru-RU" sz="1300" kern="1200" dirty="0"/>
            <a:t> МС</a:t>
          </a:r>
        </a:p>
      </dsp:txBody>
      <dsp:txXfrm rot="-5400000">
        <a:off x="1" y="508471"/>
        <a:ext cx="1007852" cy="431937"/>
      </dsp:txXfrm>
    </dsp:sp>
    <dsp:sp modelId="{FEA26241-2BB9-454F-BAEC-E11C1BAA3BA8}">
      <dsp:nvSpPr>
        <dsp:cNvPr id="0" name=""/>
        <dsp:cNvSpPr/>
      </dsp:nvSpPr>
      <dsp:spPr>
        <a:xfrm rot="5400000">
          <a:off x="5293795" y="-4281396"/>
          <a:ext cx="935862" cy="9507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повышение компетентности педагогических кадров;</a:t>
          </a:r>
        </a:p>
      </dsp:txBody>
      <dsp:txXfrm rot="-5400000">
        <a:off x="1007853" y="50231"/>
        <a:ext cx="9462063" cy="844492"/>
      </dsp:txXfrm>
    </dsp:sp>
    <dsp:sp modelId="{9BD07D5A-B1B2-4133-BA34-4ED05E732FD3}">
      <dsp:nvSpPr>
        <dsp:cNvPr id="0" name=""/>
        <dsp:cNvSpPr/>
      </dsp:nvSpPr>
      <dsp:spPr>
        <a:xfrm rot="5400000">
          <a:off x="-215968" y="1998328"/>
          <a:ext cx="1439789" cy="10078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ПМПК</a:t>
          </a:r>
        </a:p>
      </dsp:txBody>
      <dsp:txXfrm rot="-5400000">
        <a:off x="1" y="2286285"/>
        <a:ext cx="1007852" cy="431937"/>
      </dsp:txXfrm>
    </dsp:sp>
    <dsp:sp modelId="{80DE5DDE-B4FB-4002-A207-FA1783142DC6}">
      <dsp:nvSpPr>
        <dsp:cNvPr id="0" name=""/>
        <dsp:cNvSpPr/>
      </dsp:nvSpPr>
      <dsp:spPr>
        <a:xfrm rot="5400000">
          <a:off x="4797418" y="-2670989"/>
          <a:ext cx="1928616" cy="9507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выявление </a:t>
          </a:r>
          <a:r>
            <a:rPr lang="ru-RU" sz="2000" b="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обучающихся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испытывающих трудности в освоении основных общеобразовательных программ, своем развитии и социальной адаптации;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ПМП обследование обучающихся, разработка рекомендации по оказанию ППМС-помощи, организации обучения и воспитания;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совместное проектирование индивидуального психолого-педагогического сопровождения обучающихся;</a:t>
          </a:r>
        </a:p>
      </dsp:txBody>
      <dsp:txXfrm rot="-5400000">
        <a:off x="1007853" y="1212723"/>
        <a:ext cx="9413601" cy="1740322"/>
      </dsp:txXfrm>
    </dsp:sp>
    <dsp:sp modelId="{72203142-196C-4346-A312-CBEA713CBB9C}">
      <dsp:nvSpPr>
        <dsp:cNvPr id="0" name=""/>
        <dsp:cNvSpPr/>
      </dsp:nvSpPr>
      <dsp:spPr>
        <a:xfrm rot="5400000">
          <a:off x="-215968" y="3642211"/>
          <a:ext cx="1439789" cy="10078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Отдел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/>
            <a:t>ППи</a:t>
          </a:r>
          <a:r>
            <a:rPr lang="ru-RU" sz="1300" kern="1200" dirty="0"/>
            <a:t> МС</a:t>
          </a:r>
        </a:p>
      </dsp:txBody>
      <dsp:txXfrm rot="-5400000">
        <a:off x="1" y="3930168"/>
        <a:ext cx="1007852" cy="431937"/>
      </dsp:txXfrm>
    </dsp:sp>
    <dsp:sp modelId="{7DF90ED0-F7CE-4F6C-870E-833D8E80E378}">
      <dsp:nvSpPr>
        <dsp:cNvPr id="0" name=""/>
        <dsp:cNvSpPr/>
      </dsp:nvSpPr>
      <dsp:spPr>
        <a:xfrm rot="5400000">
          <a:off x="4931349" y="-713677"/>
          <a:ext cx="1660754" cy="95077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участие в разработке АОП и ИУП, консультации по </a:t>
          </a:r>
          <a:r>
            <a:rPr lang="ru-RU" sz="2000" b="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оптимизации</a:t>
          </a:r>
          <a:r>
            <a:rPr lang="ru-RU" sz="20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обучения и воспитания обучающихся-билингвов;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методическая помощь педагогам МАОУ «СОШ № 6 г. Челябинска»;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занятия обучающихся-билингвов с ОВЗ со специалистами МБУ «ЦППМСП Калининского района г.Челябинска»;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индивидуальное консультирование родителей (законных представителей).</a:t>
          </a:r>
        </a:p>
      </dsp:txBody>
      <dsp:txXfrm rot="-5400000">
        <a:off x="1007853" y="3290890"/>
        <a:ext cx="9426677" cy="1498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5D41-1E71-49C7-80E6-6325DF2B5DAC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5CF61CF-0D84-4566-9C27-61AC3B5F151D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80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5D41-1E71-49C7-80E6-6325DF2B5DAC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61CF-0D84-4566-9C27-61AC3B5F151D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50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5D41-1E71-49C7-80E6-6325DF2B5DAC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61CF-0D84-4566-9C27-61AC3B5F151D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607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5D41-1E71-49C7-80E6-6325DF2B5DAC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61CF-0D84-4566-9C27-61AC3B5F151D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6462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5D41-1E71-49C7-80E6-6325DF2B5DAC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61CF-0D84-4566-9C27-61AC3B5F151D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6895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5D41-1E71-49C7-80E6-6325DF2B5DAC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61CF-0D84-4566-9C27-61AC3B5F151D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850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5D41-1E71-49C7-80E6-6325DF2B5DAC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61CF-0D84-4566-9C27-61AC3B5F151D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71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5D41-1E71-49C7-80E6-6325DF2B5DAC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61CF-0D84-4566-9C27-61AC3B5F151D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63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5D41-1E71-49C7-80E6-6325DF2B5DAC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61CF-0D84-4566-9C27-61AC3B5F1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49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5D41-1E71-49C7-80E6-6325DF2B5DAC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61CF-0D84-4566-9C27-61AC3B5F151D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43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A025D41-1E71-49C7-80E6-6325DF2B5DAC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61CF-0D84-4566-9C27-61AC3B5F151D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63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25D41-1E71-49C7-80E6-6325DF2B5DAC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5CF61CF-0D84-4566-9C27-61AC3B5F151D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510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6AE822-15D4-4659-ADD4-E5AE198C71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0944" y="887569"/>
            <a:ext cx="11596255" cy="2541431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Психолого-педагогическое сопровождение обучающихся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рамках 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реализации проекта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Обучение русскому языку как неродному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условиях 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поликультурной среды г. Челябинска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9176A22-7B6D-4AFF-8FA9-742C47A0BD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Меркасимова О.С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Директор МБУ «ЦППМСП Калининского района г.Челябинска» </a:t>
            </a:r>
          </a:p>
          <a:p>
            <a:pPr algn="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64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D048E5-BDFE-4377-8E66-27D80FE6D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677917"/>
          </a:xfrm>
        </p:spPr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Цель: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CEA4E31-039E-4A0F-BC4C-827FD3F2C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6510"/>
            <a:ext cx="9603275" cy="36098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оздание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условий для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успешной социализации детей-билингвов в российской социокультурной и языковой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среде, формирование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их коммуникативной компетенции.</a:t>
            </a:r>
            <a:endParaRPr lang="ru-RU" sz="24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6373091-9665-4E98-805C-3460569F478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498" y="2819121"/>
            <a:ext cx="4861251" cy="2956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057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31670E-3320-43AE-A8B9-9A450424E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dirty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Роль МБУ </a:t>
            </a:r>
            <a:r>
              <a:rPr lang="ru-RU" sz="2800" b="1" dirty="0" smtClean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ЦППМСП Калининского района г.Челябинска» в </a:t>
            </a:r>
            <a:r>
              <a:rPr lang="ru-RU" sz="2800" b="1" dirty="0" smtClean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проекте: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EC5AA92-6C66-4CFA-B1B7-8F03D13E4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3165" y="1828801"/>
            <a:ext cx="9627836" cy="3692964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создание условий инклюзивного образования для обучающихся - билингвов, успешной социализации которых препятствуют </a:t>
            </a:r>
            <a:r>
              <a:rPr lang="ru-RU" sz="2400" dirty="0" smtClean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400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ограниченные возможности здоровья, трудности социальной адаптации. </a:t>
            </a:r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DBA11130-A401-4B90-8165-872045EAD69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980" y="3315824"/>
            <a:ext cx="4850886" cy="2509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505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F8BD58-16EE-419A-A6A5-635D02123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Получатели услуги: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97F8CCB-F68F-41F1-8887-94D1785DB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педагоги МБОУ «СОШ № 6 г.Челябинска»;</a:t>
            </a:r>
          </a:p>
          <a:p>
            <a:r>
              <a:rPr lang="ru-RU" sz="3200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обучающиеся - билингвы;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родители (законные представители) </a:t>
            </a:r>
            <a:r>
              <a:rPr lang="ru-RU" sz="3200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обучающихся - </a:t>
            </a:r>
            <a:r>
              <a:rPr lang="ru-RU" sz="3200" dirty="0" err="1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билингвов</a:t>
            </a:r>
            <a:r>
              <a:rPr lang="ru-RU" sz="3200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2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669260-4D64-40BB-8022-2A243EDBE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17775"/>
            <a:ext cx="9603275" cy="1049235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Направления работы: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B1640A58-3EDF-46D1-A031-5AD8D4E9FD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580470"/>
              </p:ext>
            </p:extLst>
          </p:nvPr>
        </p:nvGraphicFramePr>
        <p:xfrm>
          <a:off x="998376" y="1045030"/>
          <a:ext cx="10515601" cy="4870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067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196A1E-5229-4A36-A3E7-C9EA1FF60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ПРОБЛЕМЫ ОБУЧЕНИЯ РУССКОМУ ЯЗЫКУ 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обучающихся-</a:t>
            </a:r>
            <a:r>
              <a:rPr lang="ru-RU" sz="28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билингвов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D729198-4C38-4BE9-B45E-2327602E2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Языковой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барьер</a:t>
            </a:r>
            <a:endParaRPr lang="ru-RU" sz="24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Психологический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стресс</a:t>
            </a:r>
            <a:endParaRPr lang="ru-R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Трудности в подготовке домашнего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задания</a:t>
            </a:r>
            <a:endParaRPr lang="ru-R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помощи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родителей </a:t>
            </a:r>
            <a:endParaRPr lang="ru-R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национального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акцента </a:t>
            </a:r>
            <a:endParaRPr lang="ru-RU" sz="24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Часто длительный перерыв в учебной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</a:t>
            </a:r>
            <a:endParaRPr lang="ru-RU" sz="24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FA792BDB-880E-4708-8977-E69F0A19117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370" y="2219704"/>
            <a:ext cx="3231769" cy="241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457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B4B529-B563-427B-95ED-83AF37158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Советы педагогам:</a:t>
            </a:r>
            <a:br>
              <a:rPr lang="ru-RU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F811CD6-8EAA-44C0-8DE7-99DBFB102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4988" y="1853754"/>
            <a:ext cx="9869866" cy="3450613"/>
          </a:xfrm>
        </p:spPr>
        <p:txBody>
          <a:bodyPr>
            <a:normAutofit lnSpcReduction="10000"/>
          </a:bodyPr>
          <a:lstStyle/>
          <a:p>
            <a:pPr marL="0" lvl="0" indent="228600" algn="just" fontAlgn="base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Учитывать в работе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язык, религию, особенности культуры, особенности семьи, 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жизненную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историю, социальный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статус,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опыта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обучения,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возраст, в котором начато овладение вторым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языком.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228600" algn="just" fontAlgn="base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Учитывать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психологическое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состояние обучающихся.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228600" algn="just" fontAlgn="base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Информировать родителей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обучающихся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билингвов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 условиях их успешного обучения.</a:t>
            </a:r>
          </a:p>
          <a:p>
            <a:pPr marL="1085850" indent="-8572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ru-RU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5850" indent="-8572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ru-RU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800"/>
              </a:spcAft>
            </a:pPr>
            <a:endParaRPr lang="ru-RU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95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B4B529-B563-427B-95ED-83AF37158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F811CD6-8EAA-44C0-8DE7-99DBFB102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4988" y="1853754"/>
            <a:ext cx="9869866" cy="3450613"/>
          </a:xfrm>
        </p:spPr>
        <p:txBody>
          <a:bodyPr>
            <a:normAutofit/>
          </a:bodyPr>
          <a:lstStyle/>
          <a:p>
            <a:pPr marL="0" lvl="0" indent="0" algn="just" fontAlgn="base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Тщательно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отбирать речевые образцы (в соответствии с возрастом, интересом, степенью активности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обучающихся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fontAlgn="base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Использовать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индивидуальный дидактический материал (карточки, таблицы, схемы). </a:t>
            </a:r>
          </a:p>
          <a:p>
            <a:pPr marL="0" lvl="0" indent="0" algn="just" fontAlgn="base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Учитывать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проверке знаний, что тестирование с вариантами ответов помогает быстрее и точнее вспомнить правило или нужное определение.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800"/>
              </a:spcAft>
            </a:pPr>
            <a:endParaRPr lang="ru-RU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800"/>
              </a:spcAft>
            </a:pPr>
            <a:endParaRPr lang="ru-RU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66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9">
            <a:extLst>
              <a:ext uri="{FF2B5EF4-FFF2-40B4-BE49-F238E27FC236}">
                <a16:creationId xmlns:a16="http://schemas.microsoft.com/office/drawing/2014/main" xmlns="" id="{45D58688-AE05-4C10-AAC0-E10D5F09AB3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093C66-BA03-42F9-A27A-C1FFCD086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8861" y="5059279"/>
            <a:ext cx="9603275" cy="104923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C000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88691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230</TotalTime>
  <Words>343</Words>
  <Application>Microsoft Office PowerPoint</Application>
  <PresentationFormat>Произвольный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Галерея</vt:lpstr>
      <vt:lpstr>   Психолого-педагогическое сопровождение обучающихся в рамках реализации проекта «Обучение русскому языку как неродному в условиях поликультурной среды г. Челябинска» </vt:lpstr>
      <vt:lpstr>Цель:</vt:lpstr>
      <vt:lpstr>Роль МБУ «ЦППМСП Калининского района г.Челябинска» в проекте:</vt:lpstr>
      <vt:lpstr>Получатели услуги:</vt:lpstr>
      <vt:lpstr>Направления работы:</vt:lpstr>
      <vt:lpstr>ПРОБЛЕМЫ ОБУЧЕНИЯ РУССКОМУ ЯЗЫКУ обучающихся-билингвов:</vt:lpstr>
      <vt:lpstr>Советы педагогам: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реализации проекта «Обучение русскому языку как неродному в условиях поликультурной среды г. Челябинска»</dc:title>
  <dc:creator>лилия исрафилова</dc:creator>
  <cp:lastModifiedBy>Пользователь</cp:lastModifiedBy>
  <cp:revision>21</cp:revision>
  <dcterms:created xsi:type="dcterms:W3CDTF">2020-08-05T16:54:25Z</dcterms:created>
  <dcterms:modified xsi:type="dcterms:W3CDTF">2020-08-16T17:58:01Z</dcterms:modified>
</cp:coreProperties>
</file>